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812D7-8240-4A16-8351-68A622CCB91A}" v="7" dt="2022-06-21T17:20:05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63FF6-821E-4CB6-9B85-7A09D5761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FCA41D-3852-BE9F-E752-06023E230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AU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D5A272-F9CD-4242-87B1-32E12CDA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F5C3E-F881-7D7C-C6FC-3719184D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92685A-CC9C-5E75-626E-8E36B164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44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C6553-00AA-4C5D-5231-9D4D00CF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DD4D948-5461-7CAB-B8BC-4EB9612A1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2CC394-6918-FA62-BDF4-7CB1FD8C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B865B-ED44-C2ED-AEC2-4F3E70A9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8E1280-2299-F415-6508-A9288AC9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214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4E127B1-ACCD-F730-E503-C3C73A207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2F0945-7D3E-A07A-2FD2-A2296B82F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14CD69-F9D7-FBD1-C6EF-84708C78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A9D2CB-B2DD-E17B-8814-C17D4591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D4D691-A5EF-117B-8F44-A1BD2FD2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37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6A07E-86D6-8C25-58BF-6381E77A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447E5C-651E-3172-12D1-1CC49E09D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BA2ED8-5E6A-2E84-371D-318073941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EA24A7-6A4E-835C-89DA-D490E12D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FE5BDB-3D68-35A0-FFE3-73F93B15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47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598E3-03D2-7942-8DD1-D75D73B7D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E666EB-8477-9879-A407-6FA36D6EE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EFA01D-C085-2BAC-6BA9-6A18F3AA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F47595-DF83-7E0F-A26A-928C90BD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11AE5C-DAB2-8F17-5832-E6F02558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24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AE461-07DE-6121-B978-5A7C1F26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2F8691-58DB-B549-54A1-0F5D6CCAB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E0E573-D4A4-D825-D3A7-9F684352F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2B5521-B8D6-1DF5-36C7-8F6FE80B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1E4F171-4E46-08B6-DCB8-F8B2B7AA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0E8790-7244-F916-604E-A58B0FC5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34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7798D-307B-C4D4-5B9B-D0608C7A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7D8D2A-9482-1728-3F4F-0E952A5D6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B0FE63-91CA-6048-15EF-AE4238CE3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BF8ACBE-59FE-C9C8-ECC2-E15F46B9F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38CABB-9D9D-F20C-F6D6-068733C07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13669C3-4D9F-A929-A6F8-76ABFC7F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FB36FCF-123F-9EBA-D6E1-64B19548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C21A8B5-83BC-0FCF-C3A8-70781A96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50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9A3DC-53EA-B989-2675-3058D485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48738C-5FEE-73D0-43B9-5EFFD291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7A3CC70-D000-EE76-5088-1972379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19913-E082-E96E-8121-53D43602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841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DDD791A-554F-F5FE-7456-6A52FA6D8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DCAE6C-596B-F0A6-7C77-AED29860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6BE769-9C3C-8262-9A4C-036DC264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50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BA9CD-5DA3-F226-C862-4A2EDD8A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11DBAF-3FAE-BFD5-D775-F5215543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13E611-0900-E89D-3769-0311AEEAD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AC5F57-28AA-505C-DEE7-2DFE7E56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3D69B1-668D-F15F-7944-8A2778B1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FABE1E6-C74A-82F0-E705-13F9AE88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48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76F51-34EA-113A-593C-121AE8B4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B5C3196-CB2C-A9B1-C810-35CA53553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7BA890-707F-E9BC-C761-1CE582D56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D45C82-C3EF-054F-1DB6-CF603475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1020F6-A25C-EE71-1A9D-9D76A936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8137BA-7AF9-C42F-CF69-AC714555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09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BF81E6-0046-F1DB-E8E6-924A7EB5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AU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E6BCBC-BDB4-7D95-6139-B6C40E094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AA793A-F9AA-61CD-7C29-B8405EF33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4A99-1856-4A4A-A80C-489BCA74755D}" type="datetimeFigureOut">
              <a:rPr lang="en-AU" smtClean="0"/>
              <a:t>23/06/2022</a:t>
            </a:fld>
            <a:endParaRPr lang="en-AU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0FF66E-DDB5-DC06-084A-D0CB1C7B9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C25546-B8AA-913C-CB5C-5207A256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A8BEB-C410-45CE-9058-3C1E51FADE81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313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, gebouw, stand&#10;&#10;Automatisch gegenereerde beschrijving">
            <a:extLst>
              <a:ext uri="{FF2B5EF4-FFF2-40B4-BE49-F238E27FC236}">
                <a16:creationId xmlns:a16="http://schemas.microsoft.com/office/drawing/2014/main" id="{32F4FF96-E701-FF4C-E3B8-D481FB71B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8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0204D1-5AB1-31B0-3845-B292C97B6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Project beeldverhaal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558520-734A-C17B-F8E5-8B85B61B0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Davut Sezgin, Ramazan unal,Zakaria </a:t>
            </a:r>
            <a:r>
              <a:rPr lang="en-US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Achefay</a:t>
            </a:r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1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FA3DFD-47EA-340F-8B0C-0EF562DD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7954" r="20713" b="1"/>
          <a:stretch/>
        </p:blipFill>
        <p:spPr>
          <a:xfrm>
            <a:off x="20" y="7641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EF3107-5CE6-419C-A511-7110F080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inleiding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B2BBBB-25AD-CD78-61A4-314F8DB5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Opdrachtgever</a:t>
            </a:r>
          </a:p>
          <a:p>
            <a:r>
              <a:rPr lang="nl-NL" dirty="0">
                <a:solidFill>
                  <a:srgbClr val="FFFFFF"/>
                </a:solidFill>
              </a:rPr>
              <a:t>Probleemstelling</a:t>
            </a:r>
          </a:p>
          <a:p>
            <a:r>
              <a:rPr lang="nl-NL" dirty="0">
                <a:solidFill>
                  <a:srgbClr val="FFFFFF"/>
                </a:solidFill>
              </a:rPr>
              <a:t>Hoofdvraag en Deelvragen </a:t>
            </a:r>
          </a:p>
          <a:p>
            <a:r>
              <a:rPr lang="nl-NL" dirty="0">
                <a:solidFill>
                  <a:srgbClr val="FFFFFF"/>
                </a:solidFill>
              </a:rPr>
              <a:t>oplossingen</a:t>
            </a:r>
          </a:p>
          <a:p>
            <a:r>
              <a:rPr lang="nl-NL" dirty="0">
                <a:solidFill>
                  <a:srgbClr val="FFFFFF"/>
                </a:solidFill>
              </a:rPr>
              <a:t>einde</a:t>
            </a:r>
          </a:p>
          <a:p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71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3E899-0443-9DAF-0555-D4FF4736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nl-NL" dirty="0"/>
              <a:t>Opdrachtgever </a:t>
            </a:r>
            <a:endParaRPr lang="en-AU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40B40C1D-2083-9D43-7B36-73F9F5B15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5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ED6894-B8D8-47DA-D4D4-95FD12C6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nl-NL" sz="2400" dirty="0"/>
              <a:t>Jeanette scheepers</a:t>
            </a:r>
          </a:p>
          <a:p>
            <a:r>
              <a:rPr lang="nl-NL" sz="2400" dirty="0"/>
              <a:t>Eigenaresse beeldverhaal</a:t>
            </a:r>
          </a:p>
          <a:p>
            <a:r>
              <a:rPr lang="nl-NL" sz="2400" dirty="0"/>
              <a:t>1976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420092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EB9F93-84BB-A9E5-082E-6CE4E7CF4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02" b="832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74AC62-04C9-D858-F626-86A71EE9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nl-NL" sz="3400">
                <a:solidFill>
                  <a:srgbClr val="FFFFFF"/>
                </a:solidFill>
              </a:rPr>
              <a:t>Probleemstelling</a:t>
            </a:r>
            <a:endParaRPr lang="en-AU" sz="340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A0D08C-83B5-1F0D-06BE-8EC134BC8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Te weinig jongeren in de winkel</a:t>
            </a:r>
          </a:p>
          <a:p>
            <a:r>
              <a:rPr lang="en-AU" sz="2000" dirty="0" err="1">
                <a:solidFill>
                  <a:srgbClr val="FFFFFF"/>
                </a:solidFill>
              </a:rPr>
              <a:t>Te</a:t>
            </a:r>
            <a:r>
              <a:rPr lang="en-AU" sz="2000" dirty="0">
                <a:solidFill>
                  <a:srgbClr val="FFFFFF"/>
                </a:solidFill>
              </a:rPr>
              <a:t> </a:t>
            </a:r>
            <a:r>
              <a:rPr lang="en-AU" sz="2000" dirty="0" err="1">
                <a:solidFill>
                  <a:srgbClr val="FFFFFF"/>
                </a:solidFill>
              </a:rPr>
              <a:t>weinig</a:t>
            </a:r>
            <a:r>
              <a:rPr lang="en-AU" sz="2000" dirty="0">
                <a:solidFill>
                  <a:srgbClr val="FFFFFF"/>
                </a:solidFill>
              </a:rPr>
              <a:t> </a:t>
            </a:r>
            <a:r>
              <a:rPr lang="en-AU" sz="2000" dirty="0" err="1">
                <a:solidFill>
                  <a:srgbClr val="FFFFFF"/>
                </a:solidFill>
              </a:rPr>
              <a:t>jongeren</a:t>
            </a:r>
            <a:r>
              <a:rPr lang="en-AU" sz="2000" dirty="0">
                <a:solidFill>
                  <a:srgbClr val="FFFFFF"/>
                </a:solidFill>
              </a:rPr>
              <a:t> </a:t>
            </a:r>
            <a:r>
              <a:rPr lang="en-AU" sz="2000" dirty="0" err="1">
                <a:solidFill>
                  <a:srgbClr val="FFFFFF"/>
                </a:solidFill>
              </a:rPr>
              <a:t>geintreseerd</a:t>
            </a:r>
            <a:r>
              <a:rPr lang="en-AU" sz="2000" dirty="0">
                <a:solidFill>
                  <a:srgbClr val="FFFFFF"/>
                </a:solidFill>
              </a:rPr>
              <a:t> in </a:t>
            </a:r>
            <a:r>
              <a:rPr lang="en-AU" sz="2000" dirty="0" err="1">
                <a:solidFill>
                  <a:srgbClr val="FFFFFF"/>
                </a:solidFill>
              </a:rPr>
              <a:t>stripboeken</a:t>
            </a:r>
            <a:endParaRPr lang="en-A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64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6F5DEE-E373-84F4-CD36-240BFEFFB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44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781F74-FFFF-ED8D-461C-23E4D108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chemeClr val="bg1"/>
                </a:solidFill>
              </a:rPr>
              <a:t>Hoofdvraag en Deelvragen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4A7D1B-00EA-ED2E-0534-F8947DA5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hoofdvraag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bg1"/>
                </a:solidFill>
              </a:rPr>
              <a:t>Hoe </a:t>
            </a:r>
            <a:r>
              <a:rPr lang="en-AU" sz="2400" dirty="0" err="1">
                <a:solidFill>
                  <a:schemeClr val="bg1"/>
                </a:solidFill>
              </a:rPr>
              <a:t>meer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jongeren</a:t>
            </a:r>
            <a:r>
              <a:rPr lang="en-AU" sz="2400" dirty="0">
                <a:solidFill>
                  <a:schemeClr val="bg1"/>
                </a:solidFill>
              </a:rPr>
              <a:t> in de </a:t>
            </a:r>
            <a:r>
              <a:rPr lang="en-AU" sz="2400" dirty="0" err="1">
                <a:solidFill>
                  <a:schemeClr val="bg1"/>
                </a:solidFill>
              </a:rPr>
              <a:t>winkel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te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krijgen</a:t>
            </a:r>
            <a:r>
              <a:rPr lang="en-AU" sz="2400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r>
              <a:rPr lang="en-AU" sz="2400" dirty="0" err="1">
                <a:solidFill>
                  <a:schemeClr val="bg1"/>
                </a:solidFill>
              </a:rPr>
              <a:t>Deelvragen</a:t>
            </a:r>
            <a:endParaRPr lang="en-A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Hoe kunnen we jongeren beter bereiken?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hoe maak je aantrekkelijke reclame voor jongeren?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bg1"/>
                </a:solidFill>
              </a:rPr>
              <a:t>welke dingen te gebruiken om de doelgroep te bereiken?</a:t>
            </a:r>
          </a:p>
          <a:p>
            <a:pPr marL="0" indent="0">
              <a:buNone/>
            </a:pPr>
            <a:r>
              <a:rPr lang="en-AU" sz="2400" dirty="0" err="1">
                <a:solidFill>
                  <a:schemeClr val="bg1"/>
                </a:solidFill>
              </a:rPr>
              <a:t>wanneer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reclame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voor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jongeren</a:t>
            </a:r>
            <a:r>
              <a:rPr lang="en-AU" sz="2400" dirty="0">
                <a:solidFill>
                  <a:schemeClr val="bg1"/>
                </a:solidFill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69777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927A08-4BCE-F56B-7C0B-716E4AC51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6551" r="1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12F772-8BF5-82B8-7F25-45C14748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Beeldverhaal app 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323E8A-F269-3190-B37A-70392D144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Scholen mailen</a:t>
            </a:r>
          </a:p>
          <a:p>
            <a:r>
              <a:rPr lang="nl-NL" sz="2400" dirty="0">
                <a:solidFill>
                  <a:schemeClr val="bg1"/>
                </a:solidFill>
              </a:rPr>
              <a:t>E-commerce </a:t>
            </a:r>
          </a:p>
          <a:p>
            <a:r>
              <a:rPr lang="en-AU" sz="2400" dirty="0">
                <a:solidFill>
                  <a:schemeClr val="bg1"/>
                </a:solidFill>
              </a:rPr>
              <a:t>Strip </a:t>
            </a:r>
            <a:r>
              <a:rPr lang="en-AU" sz="2400" dirty="0" err="1">
                <a:solidFill>
                  <a:schemeClr val="bg1"/>
                </a:solidFill>
              </a:rPr>
              <a:t>leeslijst</a:t>
            </a:r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Reviews </a:t>
            </a:r>
          </a:p>
          <a:p>
            <a:r>
              <a:rPr lang="en-AU" sz="2400" dirty="0" err="1">
                <a:solidFill>
                  <a:schemeClr val="bg1"/>
                </a:solidFill>
              </a:rPr>
              <a:t>Refereren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  <a:r>
              <a:rPr lang="en-AU" sz="2400" dirty="0" err="1">
                <a:solidFill>
                  <a:schemeClr val="bg1"/>
                </a:solidFill>
              </a:rPr>
              <a:t>naar</a:t>
            </a:r>
            <a:r>
              <a:rPr lang="en-AU" sz="2400" dirty="0">
                <a:solidFill>
                  <a:schemeClr val="bg1"/>
                </a:solidFill>
              </a:rPr>
              <a:t> het </a:t>
            </a:r>
            <a:r>
              <a:rPr lang="en-AU" sz="2400" dirty="0" err="1">
                <a:solidFill>
                  <a:schemeClr val="bg1"/>
                </a:solidFill>
              </a:rPr>
              <a:t>Beeldverhaal</a:t>
            </a:r>
            <a:r>
              <a:rPr lang="en-AU" sz="2400" dirty="0">
                <a:solidFill>
                  <a:schemeClr val="bg1"/>
                </a:solidFill>
              </a:rPr>
              <a:t> </a:t>
            </a:r>
          </a:p>
          <a:p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7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F95854-A497-FAE0-96BA-0BC9C2FE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advertentie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968a896-30dc-4580-995f-91a729277346" descr="Afbeelding met tekst, binnen, dame, rommelig&#10;&#10;Automatisch gegenereerde beschrijving">
            <a:hlinkClick r:id="" action="ppaction://media"/>
            <a:extLst>
              <a:ext uri="{FF2B5EF4-FFF2-40B4-BE49-F238E27FC236}">
                <a16:creationId xmlns:a16="http://schemas.microsoft.com/office/drawing/2014/main" id="{DEFBEBB4-965A-241D-A175-15C9052875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0718" y="2427541"/>
            <a:ext cx="707546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36BEAA2-BB2A-7F75-D200-CC4F68DDF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87" b="49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A82881-348F-4618-F614-80ED6C4C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einde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9337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95</Words>
  <Application>Microsoft Office PowerPoint</Application>
  <PresentationFormat>Breedbeeld</PresentationFormat>
  <Paragraphs>31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Project beeldverhaal</vt:lpstr>
      <vt:lpstr>inleiding</vt:lpstr>
      <vt:lpstr>Opdrachtgever </vt:lpstr>
      <vt:lpstr>Probleemstelling</vt:lpstr>
      <vt:lpstr>Hoofdvraag en Deelvragen</vt:lpstr>
      <vt:lpstr>Beeldverhaal app </vt:lpstr>
      <vt:lpstr>advertentie</vt:lpstr>
      <vt:lpstr>einde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beeldverhaal</dc:title>
  <dc:creator>Sezgin, D. (Davut)</dc:creator>
  <cp:lastModifiedBy>Sezgin, D. (Davut)</cp:lastModifiedBy>
  <cp:revision>2</cp:revision>
  <dcterms:created xsi:type="dcterms:W3CDTF">2022-06-21T15:50:03Z</dcterms:created>
  <dcterms:modified xsi:type="dcterms:W3CDTF">2022-06-23T08:10:38Z</dcterms:modified>
</cp:coreProperties>
</file>